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20A412-50F2-42EF-AED8-A9F658A5C5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16CECD-D81E-4E7D-8957-4F06429F0B5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A53403-BAE1-4DD5-BD3F-772B5E7E2D0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99FCE1-6F1F-4788-9DC8-E10A74CC613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0AB6FB-7693-4B7C-991E-793C1D9B9BF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DDC4A8-B961-4DE9-8776-E84B236D83B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0D4A63A-97A0-40F7-BBCB-4DBD9BA0DE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F364BD-42F2-4E1E-99F6-BB52E0CF79A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B83228-F257-4406-8A4A-6C82BD01586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9962D35-5FB1-43CB-B72A-5676E36751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73BF7A-D0CD-4154-BEDC-6FF8289B6E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347BCB-8A28-46FE-9014-5F61BFEC8DF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32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EA18068-AFB9-4126-9E2E-F11E06B824C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8200" cy="192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«(Название конкурса)»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0120" cy="165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ФИО (полностью),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должность, наименование образовательной организации (полностью)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0240" cy="110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398640" cy="131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LibreOffice/7.5.2.2$Windows_X86_64 LibreOffice_project/53bb9681a964705cf672590721dbc85eb4d0c3a2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2024-02-21T11:03:46Z</dcterms:modified>
  <cp:revision>10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