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media/image2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E20A412-50F2-42EF-AED8-A9F658A5C5D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816CECD-D81E-4E7D-8957-4F06429F0B5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5A53403-BAE1-4DD5-BD3F-772B5E7E2D0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099FCE1-6F1F-4788-9DC8-E10A74CC613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00AB6FB-7693-4B7C-991E-793C1D9B9BF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2DDC4A8-B961-4DE9-8776-E84B236D83B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0D4A63A-97A0-40F7-BBCB-4DBD9BA0DE2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1F364BD-42F2-4E1E-99F6-BB52E0CF79A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CB83228-F257-4406-8A4A-6C82BD01586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9962D35-5FB1-43CB-B72A-5676E367511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B73BF7A-D0CD-4154-BEDC-6FF8289B6E0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B347BCB-8A28-46FE-9014-5F61BFEC8DF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124080" y="4767120"/>
            <a:ext cx="2893320" cy="27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553080" y="4767120"/>
            <a:ext cx="2131560" cy="27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EA18068-AFB9-4126-9E2E-F11E06B824CF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4767120"/>
            <a:ext cx="2131560" cy="27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479320" y="1131480"/>
            <a:ext cx="4318200" cy="192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Конкурс </a:t>
            </a:r>
            <a:br>
              <a:rPr sz="1600"/>
            </a:b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«(Название конкурса)»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Заголовок 1"/>
          <p:cNvSpPr/>
          <p:nvPr/>
        </p:nvSpPr>
        <p:spPr>
          <a:xfrm>
            <a:off x="2479320" y="2787840"/>
            <a:ext cx="5280120" cy="165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ФИО (полностью),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должность, наименование образовательной организации (полностью)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0240" cy="1100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1371600" y="2914560"/>
            <a:ext cx="6398640" cy="131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Application>LibreOffice/7.5.2.2$Windows_X86_64 LibreOffice_project/53bb9681a964705cf672590721dbc85eb4d0c3a2</Application>
  <AppVersion>15.0000</AppVersion>
  <Words>20</Words>
  <Paragraphs>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2024-02-21T04:04:56Z</dcterms:created>
  <dc:creator>Гостев Роман Николаевич</dc:creator>
  <dc:description/>
  <dc:language>ru-RU</dc:language>
  <cp:lastModifiedBy/>
  <dcterms:modified xsi:type="dcterms:W3CDTF">2024-02-21T11:03:46Z</dcterms:modified>
  <cp:revision>10</cp:revision>
  <dc:subject/>
  <dc:title>Номинация  «Воспитатель дошкольного образовательного учреждения Ханты-Мансийского автономного округа - Югры»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(16:9)</vt:lpwstr>
  </property>
  <property fmtid="{D5CDD505-2E9C-101B-9397-08002B2CF9AE}" pid="3" name="Slides">
    <vt:i4>2</vt:i4>
  </property>
</Properties>
</file>