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presProps.xml" ContentType="application/vnd.openxmlformats-officedocument.presentationml.presProps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9144000" cy="5143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9AC647C-CE25-4CC7-8B10-243BBF33212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59BB8FA-46B4-48F0-AEC5-AE36625AFC5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414254B-ED48-4156-B6A7-594A6A4AA45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2310EBC-56FF-45A6-B6B7-E72E55E2A86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59E28BF-3EBF-4431-9368-AE0A25003FF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170F5F9-7014-48C2-9850-9F759570DC2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3C771DA-8ACA-4D86-A032-9C6DE5D3FF5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8D3A9CB-FBAA-4121-BD7E-023EFC6113F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51B7436-CF88-46CC-814C-F625A769D99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034DE80-3B12-43A4-B6DC-2723AD169F1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E03309E-9B88-4727-AEE2-7DC1BC58A53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4E72DF1-B98A-4DC7-9599-963A70B43AA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3124080" y="4767120"/>
            <a:ext cx="2894040" cy="272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>
          <a:xfrm>
            <a:off x="6553080" y="4767120"/>
            <a:ext cx="2132280" cy="272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523CF8D5-9D9C-4BA5-B3B8-B179D70720D8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457200" y="4767120"/>
            <a:ext cx="2132280" cy="272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2479320" y="1131480"/>
            <a:ext cx="4318920" cy="192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1600" spc="-1" strike="noStrike">
                <a:solidFill>
                  <a:srgbClr val="00679d"/>
                </a:solidFill>
                <a:latin typeface="Arial Black"/>
              </a:rPr>
              <a:t>Конкурс </a:t>
            </a:r>
            <a:br>
              <a:rPr sz="1600"/>
            </a:br>
            <a:r>
              <a:rPr b="1" lang="ru-RU" sz="1600" spc="-1" strike="noStrike">
                <a:solidFill>
                  <a:srgbClr val="00679d"/>
                </a:solidFill>
                <a:latin typeface="Arial Black"/>
              </a:rPr>
              <a:t>«Учитель года Ханты-Мансийского автономного округа - Югры»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Заголовок 1"/>
          <p:cNvSpPr/>
          <p:nvPr/>
        </p:nvSpPr>
        <p:spPr>
          <a:xfrm>
            <a:off x="2479320" y="2787840"/>
            <a:ext cx="5280840" cy="1654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ru-RU" sz="1600" spc="-1" strike="noStrike">
                <a:solidFill>
                  <a:srgbClr val="00679d"/>
                </a:solidFill>
                <a:latin typeface="Arial"/>
                <a:ea typeface="DejaVu Sans"/>
              </a:rPr>
              <a:t>Федоров Вадим Дмитриевич, 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600" spc="-1" strike="noStrike">
                <a:solidFill>
                  <a:srgbClr val="00679d"/>
                </a:solidFill>
                <a:latin typeface="Arial"/>
                <a:ea typeface="DejaVu Sans"/>
              </a:rPr>
              <a:t>учитель математики муниципального бюджетного общеобразовательного учреждения «Средняя школа № 44 с углубленным изучением отдельных предметов имени Константина Дмитриевича Ушинского»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85800" y="1597680"/>
            <a:ext cx="7770960" cy="110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1371600" y="2914560"/>
            <a:ext cx="6399360" cy="131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Application>LibreOffice/7.5.3.2$Windows_x86 LibreOffice_project/9f56dff12ba03b9acd7730a5a481eea045e468f3</Application>
  <AppVersion>15.0000</AppVersion>
  <Words>20</Words>
  <Paragraphs>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2024-02-21T04:04:56Z</dcterms:created>
  <dc:creator>Гостев Роман Николаевич</dc:creator>
  <dc:description/>
  <dc:language>ru-RU</dc:language>
  <cp:lastModifiedBy/>
  <dcterms:modified xsi:type="dcterms:W3CDTF">2024-02-21T10:15:42Z</dcterms:modified>
  <cp:revision>8</cp:revision>
  <dc:subject/>
  <dc:title>Номинация  «Воспитатель дошкольного образовательного учреждения Ханты-Мансийского автономного округа - Югры»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(16:9)</vt:lpwstr>
  </property>
  <property fmtid="{D5CDD505-2E9C-101B-9397-08002B2CF9AE}" pid="3" name="Slides">
    <vt:i4>2</vt:i4>
  </property>
</Properties>
</file>