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9AC647C-CE25-4CC7-8B10-243BBF33212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59BB8FA-46B4-48F0-AEC5-AE36625AFC5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414254B-ED48-4156-B6A7-594A6A4AA45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2310EBC-56FF-45A6-B6B7-E72E55E2A86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59E28BF-3EBF-4431-9368-AE0A25003F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170F5F9-7014-48C2-9850-9F759570DC2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3C771DA-8ACA-4D86-A032-9C6DE5D3FF5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D3A9CB-FBAA-4121-BD7E-023EFC6113F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1B7436-CF88-46CC-814C-F625A769D99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34DE80-3B12-43A4-B6DC-2723AD169F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03309E-9B88-4727-AEE2-7DC1BC58A53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4E72DF1-B98A-4DC7-9599-963A70B43A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04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228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23CF8D5-9D9C-4BA5-B3B8-B179D70720D8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2280" cy="27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8920" cy="192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«Учитель года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0840" cy="165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Федоров Вадим Дмитриевич,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математики муниципального бюджетного общеобразовательного учреждения «Средняя школа № 44 с углубленным изучением отдельных предметов имени Константина Дмитриевича Ушинского»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0960" cy="110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399360" cy="131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LibreOffice/7.5.3.2$Windows_x86 LibreOffice_project/9f56dff12ba03b9acd7730a5a481eea045e468f3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2024-02-21T10:15:42Z</dcterms:modified>
  <cp:revision>8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