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767E0DA-B7CE-4475-8BB9-89F4A924E6C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8244871-E642-4AED-8BE3-268D85ACCBB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0061AE3-4300-41C4-BB96-E744DDC9DEB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D17E12C-D0B0-4C13-B6E4-87BCF5C482F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8C5A076-9F4F-4540-9730-46FA984A801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68F3DC8-76D0-40D7-8A2A-86A081119E5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14269FC-8364-4DC8-9967-422654D890E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11A9ED0-4FDD-4914-A3AC-430D9A2E10E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5F5C690-16F0-4655-8A0B-F8635FFB2E1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27770E2-A173-4BA5-8260-84BBA4566A1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5FEA918-9B68-4A83-B8B9-8E5FE11BAA8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4708B70-F7F7-47CD-B055-D2A7E445FA8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124080" y="4767120"/>
            <a:ext cx="2894040" cy="27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553080" y="4767120"/>
            <a:ext cx="2132280" cy="27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C9CF5A3-6275-4A1C-9E12-CF3260B043EA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4767120"/>
            <a:ext cx="2132280" cy="27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479320" y="1131480"/>
            <a:ext cx="4318920" cy="192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Конкурс </a:t>
            </a:r>
            <a:br>
              <a:rPr sz="1600"/>
            </a:b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«Руководитель года   образовательной организации Ханты-Мансийского автономного округа - Югры»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Заголовок 1"/>
          <p:cNvSpPr/>
          <p:nvPr/>
        </p:nvSpPr>
        <p:spPr>
          <a:xfrm>
            <a:off x="2479320" y="2787840"/>
            <a:ext cx="5280840" cy="165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Волкова Луиза Минигуловна,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заведующий муниципальным автономным дошкольным образовательным учреждением детским садом города Нижневартовска № 86 «Былинушка»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0960" cy="110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1371600" y="2914560"/>
            <a:ext cx="6399360" cy="1312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Application>LibreOffice/7.5.3.2$Windows_x86 LibreOffice_project/9f56dff12ba03b9acd7730a5a481eea045e468f3</Application>
  <AppVersion>15.0000</AppVersion>
  <Words>20</Words>
  <Paragraphs>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2024-02-21T04:04:56Z</dcterms:created>
  <dc:creator>Гостев Роман Николаевич</dc:creator>
  <dc:description/>
  <dc:language>ru-RU</dc:language>
  <cp:lastModifiedBy/>
  <dcterms:modified xsi:type="dcterms:W3CDTF">2024-02-21T10:13:11Z</dcterms:modified>
  <cp:revision>8</cp:revision>
  <dc:subject/>
  <dc:title>Номинация  «Воспитатель дошкольного образовательного учреждения Ханты-Мансийского автономного округа - Югры»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(16:9)</vt:lpwstr>
  </property>
  <property fmtid="{D5CDD505-2E9C-101B-9397-08002B2CF9AE}" pid="3" name="Slides">
    <vt:i4>2</vt:i4>
  </property>
</Properties>
</file>