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D4E84AD-D7DC-4973-B06C-4FB5395D77A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A7D83A-2AB8-40C2-8324-115F430349E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645B5F5-129B-4E55-A043-BB7C73A549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1DDAAA1-B3D7-403D-8040-CC8ED696158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0B9D38-B45F-4AEF-895C-5F8EBB980F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C06A9C5-4C63-44C3-83C9-29A61A6AB0F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7CDF0C-DD2D-4A74-9FD8-2AF44A16D9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F29EAD-950B-4AF3-8139-CE5CFE103CB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9603D9-9A95-4BD5-AB96-E98603B0260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7177CE-C062-4C95-A0A6-D94E7D8FD28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2AB0F17-6997-40D8-B29F-1DFB9341C7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AF6234C-51F7-472C-A0F7-1A8A7725F33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D2622CD-A0DB-45B4-ADBC-A96521678794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8560" cy="192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«Педагогический дебют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0480" cy="165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Туренко Илья Александрович,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истории и обществознания  муниципального бюджетного общеобразовательного учреждения «Средняя школа № 22»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0600" cy="110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399000" cy="131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LibreOffice/7.5.3.2$Windows_x86 LibreOffice_project/9f56dff12ba03b9acd7730a5a481eea045e468f3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2024-02-21T10:11:18Z</dcterms:modified>
  <cp:revision>9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