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EEEF1D5-1A59-4B21-821E-384D9E5A11E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1AA3E3E-769B-4D49-B785-7566B3F6C6F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2B073AC-6FBF-4FEE-8D60-B35514F1BE3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D90927D-9E2A-4981-AB53-38A5C216C22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6B32A50-22D0-44AB-AEB0-1444C7279F7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4B1A578-08EE-4576-85F6-E16B78195B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4AEB0B5-5C69-4A23-9D8A-14A6FAE13B4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D5DA353-B51A-4520-B44A-3CA3399A087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597680"/>
            <a:ext cx="7771680" cy="510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C12E02D-FAFD-458E-922F-07298EC066C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A28342F-7F2C-4C9D-AAD1-E112F0F37DC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41EEAE2-6153-48B5-95EC-13ECDC20C29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93B0C51-CF2B-431C-8C8B-9E368036660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C775A8C-C590-43B3-8CD1-91D084454EBD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479320" y="1131480"/>
            <a:ext cx="4319640" cy="192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«От сердца к сердцу»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Заголовок 1"/>
          <p:cNvSpPr/>
          <p:nvPr/>
        </p:nvSpPr>
        <p:spPr>
          <a:xfrm>
            <a:off x="2479320" y="2787840"/>
            <a:ext cx="5281560" cy="165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Якимчук Мария Сергеевна,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учитель английского языка муниципального бюджетного общеобразовательного учреждения «Лицей № 1 имени Александра Сергеевича Пушкина»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1371600" y="2914560"/>
            <a:ext cx="6400080" cy="131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LibreOffice/7.5.2.2$Windows_X86_64 LibreOffice_project/53bb9681a964705cf672590721dbc85eb4d0c3a2</Application>
  <AppVersion>15.0000</AppVersion>
  <Words>20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2024-02-21T04:04:56Z</dcterms:created>
  <dc:creator>Гостев Роман Николаевич</dc:creator>
  <dc:description/>
  <dc:language>ru-RU</dc:language>
  <cp:lastModifiedBy/>
  <dcterms:modified xsi:type="dcterms:W3CDTF">2024-02-21T09:50:36Z</dcterms:modified>
  <cp:revision>5</cp:revision>
  <dc:subject/>
  <dc:title>Номинация  «Воспитатель дошкольного образовательного учреждения Ханты-Мансийского автономного округа - Югры»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