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jpeg" ContentType="image/jpeg"/>
  <Override PartName="/ppt/media/image2.jpeg" ContentType="image/jpe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5143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370DB42-CB25-478C-A0F4-55CC898F77B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DC1891B-C73C-4990-9BD8-A22FB1B7D6D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70E001-BF11-43CB-B6D3-BA39080C350D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4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71EC96-BB3E-4468-B5D8-9F12C974D688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0921DC-9F32-4839-8296-4E35406D060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18D1AFE-224F-4B9A-982B-D9F6D2D39B8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526AA5A-13A7-4250-A97C-BD830A4DE94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FCC29AA-83FB-4240-B7DA-F16AB0708B0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597680"/>
            <a:ext cx="7771680" cy="5109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3E7242-4E9A-4239-92C9-CF29FE76BCB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043F97F-2E7B-43CC-97DC-841F7F86379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554799A-91F9-4A99-96D3-335C5CE6B36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523520"/>
            <a:ext cx="777168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C06C476-42B3-43A0-83C6-B56266B361E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4767120"/>
            <a:ext cx="289476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F239EA4-30A1-45A0-9F87-2AC27660220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4767120"/>
            <a:ext cx="2133000" cy="273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479320" y="1131480"/>
            <a:ext cx="4319640" cy="192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rm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Конкурс </a:t>
            </a:r>
            <a:br>
              <a:rPr sz="1600"/>
            </a:br>
            <a:r>
              <a:rPr b="1" lang="ru-RU" sz="1600" spc="-1" strike="noStrike">
                <a:solidFill>
                  <a:srgbClr val="00679d"/>
                </a:solidFill>
                <a:latin typeface="Arial Black"/>
              </a:rPr>
              <a:t>«Лучший преподаватель-организатор ОБЖ (БЖД) Ханты-Мансийского автономного округа - Югры»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Заголовок 1"/>
          <p:cNvSpPr/>
          <p:nvPr/>
        </p:nvSpPr>
        <p:spPr>
          <a:xfrm>
            <a:off x="2479320" y="2787840"/>
            <a:ext cx="5281560" cy="165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Черкашин Иван Александрович, 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00679d"/>
                </a:solidFill>
                <a:latin typeface="Arial"/>
                <a:ea typeface="DejaVu Sans"/>
              </a:rPr>
              <a:t>преподаватель-организатор ОБЖ муниципального бюджетного общеобразовательного учреждения «Средняя школа № 22»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685800" y="1597680"/>
            <a:ext cx="7771680" cy="110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1371600" y="2914560"/>
            <a:ext cx="6400080" cy="1313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 algn="ctr">
              <a:buNone/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LibreOffice/7.5.2.2$Windows_X86_64 LibreOffice_project/53bb9681a964705cf672590721dbc85eb4d0c3a2</Application>
  <AppVersion>15.0000</AppVersion>
  <Words>20</Words>
  <Paragraphs>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2024-02-21T04:04:56Z</dcterms:created>
  <dc:creator>Гостев Роман Николаевич</dc:creator>
  <dc:description/>
  <dc:language>ru-RU</dc:language>
  <cp:lastModifiedBy/>
  <dcterms:modified xsi:type="dcterms:W3CDTF">2024-02-21T09:47:59Z</dcterms:modified>
  <cp:revision>5</cp:revision>
  <dc:subject/>
  <dc:title>Номинация  «Воспитатель дошкольного образовательного учреждения Ханты-Мансийского автономного округа - Югры»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(16:9)</vt:lpwstr>
  </property>
  <property fmtid="{D5CDD505-2E9C-101B-9397-08002B2CF9AE}" pid="3" name="Slides">
    <vt:i4>2</vt:i4>
  </property>
</Properties>
</file>