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A3B5789-8678-4695-AA09-1F6365531D1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2210139-BE40-4EE9-9E97-61E64F4818F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9A4843E-E65D-41D7-B705-DB583D27EA4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65A8851-4922-4B49-998E-DBC47446892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596F164-42CE-49E4-8737-5FE9DA43373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AA78858-5C20-40C6-B37A-1EF74253D4E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901B4E1-DB5E-484B-9EC7-26585A88C3A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FE8FBD-919A-4894-B986-E6E6F26267C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007740A-6834-497C-846A-800512B9C15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BD6B9F1-83B6-4200-9061-69224CB9915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CC413E8-FC80-495D-BBC2-A694074CCB3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8CE7013-A136-49D2-A3CF-C6D82117BC0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368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B690818-8F72-4030-86D5-60DE115E897B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479320" y="1131480"/>
            <a:ext cx="4318560" cy="192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Конкурс </a:t>
            </a:r>
            <a:br>
              <a:rPr sz="1600"/>
            </a:b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«Воспитатель дошкольного образовательного учреждения Ханты-Мансийского автономного округа - Югры»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Заголовок 1"/>
          <p:cNvSpPr/>
          <p:nvPr/>
        </p:nvSpPr>
        <p:spPr>
          <a:xfrm>
            <a:off x="2479320" y="2787840"/>
            <a:ext cx="5280480" cy="165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Банкова Елена Васильевна,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воспитатель муниципального автономного дошкольного образовательного учреждения города Нижневартовска детского сада  № 80 «Светлячок»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0600" cy="110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1371600" y="2914560"/>
            <a:ext cx="6399000" cy="131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LibreOffice/7.5.3.2$Windows_x86 LibreOffice_project/9f56dff12ba03b9acd7730a5a481eea045e468f3</Application>
  <AppVersion>15.0000</AppVersion>
  <Words>20</Words>
  <Paragraphs>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2024-02-21T04:04:56Z</dcterms:created>
  <dc:creator>Гостев Роман Николаевич</dc:creator>
  <dc:description/>
  <dc:language>ru-RU</dc:language>
  <cp:lastModifiedBy/>
  <dcterms:modified xsi:type="dcterms:W3CDTF">2024-02-21T10:06:51Z</dcterms:modified>
  <cp:revision>9</cp:revision>
  <dc:subject/>
  <dc:title>Номинация  «Воспитатель дошкольного образовательного учреждения Ханты-Мансийского автономного округа - Югры»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