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1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7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3315637"/>
            <a:ext cx="3379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Иванов Иван Иванович,</a:t>
            </a:r>
          </a:p>
          <a:p>
            <a:r>
              <a:rPr lang="ru-RU" sz="2400" dirty="0"/>
              <a:t>МБОУ «СШ № 3»</a:t>
            </a:r>
          </a:p>
          <a:p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EAEB2-49E5-A9D9-678A-CB99F94C60DA}"/>
              </a:ext>
            </a:extLst>
          </p:cNvPr>
          <p:cNvSpPr txBox="1"/>
          <p:nvPr/>
        </p:nvSpPr>
        <p:spPr>
          <a:xfrm>
            <a:off x="1403648" y="2067694"/>
            <a:ext cx="698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71141E"/>
                </a:solidFill>
              </a:rPr>
              <a:t>Лидер в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20837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BC2635-336F-AED2-FA66-D9BC2035A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8304" y="195486"/>
            <a:ext cx="748153" cy="5760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777E36-710E-1A5F-DE1B-75E98C7B6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95952" y="195486"/>
            <a:ext cx="638868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77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</Words>
  <Application>Microsoft Office PowerPoint</Application>
  <PresentationFormat>Экран (16:9)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Биктагирова Екатерина Ивановна</dc:creator>
  <cp:lastModifiedBy>Биктагирова Екатерина Ивановна</cp:lastModifiedBy>
  <cp:revision>8</cp:revision>
  <dcterms:created xsi:type="dcterms:W3CDTF">2022-11-27T06:20:53Z</dcterms:created>
  <dcterms:modified xsi:type="dcterms:W3CDTF">2023-10-31T10:35:39Z</dcterms:modified>
</cp:coreProperties>
</file>